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8" r:id="rId10"/>
    <p:sldId id="269" r:id="rId11"/>
    <p:sldId id="270" r:id="rId12"/>
    <p:sldId id="262" r:id="rId13"/>
    <p:sldId id="263" r:id="rId14"/>
    <p:sldId id="264" r:id="rId15"/>
    <p:sldId id="265" r:id="rId16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CA948882-2311-4125-915F-78398607C409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23C2031F-C6CA-4D10-B4E9-50D49267CC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991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48882-2311-4125-915F-78398607C409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2031F-C6CA-4D10-B4E9-50D49267CC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086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48882-2311-4125-915F-78398607C409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2031F-C6CA-4D10-B4E9-50D49267CC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63323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48882-2311-4125-915F-78398607C409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2031F-C6CA-4D10-B4E9-50D49267CC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9650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48882-2311-4125-915F-78398607C409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2031F-C6CA-4D10-B4E9-50D49267CC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8563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48882-2311-4125-915F-78398607C409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2031F-C6CA-4D10-B4E9-50D49267CC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0332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48882-2311-4125-915F-78398607C409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2031F-C6CA-4D10-B4E9-50D49267CC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0552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CA948882-2311-4125-915F-78398607C409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2031F-C6CA-4D10-B4E9-50D49267CC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98965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A948882-2311-4125-915F-78398607C409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2031F-C6CA-4D10-B4E9-50D49267CC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19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48882-2311-4125-915F-78398607C409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2031F-C6CA-4D10-B4E9-50D49267CC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0590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48882-2311-4125-915F-78398607C409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2031F-C6CA-4D10-B4E9-50D49267CC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4634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48882-2311-4125-915F-78398607C409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2031F-C6CA-4D10-B4E9-50D49267CC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9092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48882-2311-4125-915F-78398607C409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2031F-C6CA-4D10-B4E9-50D49267CC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0536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48882-2311-4125-915F-78398607C409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2031F-C6CA-4D10-B4E9-50D49267CC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3992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48882-2311-4125-915F-78398607C409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2031F-C6CA-4D10-B4E9-50D49267CC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3454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48882-2311-4125-915F-78398607C409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2031F-C6CA-4D10-B4E9-50D49267CC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3884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48882-2311-4125-915F-78398607C409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2031F-C6CA-4D10-B4E9-50D49267CC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6911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CA948882-2311-4125-915F-78398607C409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23C2031F-C6CA-4D10-B4E9-50D49267CC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5848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43159056/hand-gesture-in-opencv-python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779327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2DBCD-6AE8-3D4A-0182-13B9C279F5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715678"/>
            <a:ext cx="8825658" cy="253581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HAND GESTURE PRESENTATION USING  </a:t>
            </a:r>
            <a:br>
              <a:rPr lang="en-US" b="1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OpenCV </a:t>
            </a:r>
            <a:endParaRPr lang="en-IN" b="1" dirty="0">
              <a:latin typeface="Times New Roman" panose="02020603050405020304" pitchFamily="18" charset="0"/>
              <a:ea typeface="SimSun-ExtB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6293A8-AC06-0BD3-3670-64BAADBE05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                                                                                                                       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361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E0CE1-1576-767F-B3D3-65BE8CA5B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 Representation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67AD3-9558-EE82-1F61-20EDCB9C9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Thumb finger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Thumb finger used to move back the slide of the screen.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 show once the thumb finger it can move one slide.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Continuously showing the thumb finger it goes backward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without any pause.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1CB30-3175-2EEB-0BF9-CA698BC9B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737" y="2281287"/>
            <a:ext cx="3722814" cy="434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4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2A9F5-17A7-2FA8-AD66-FDB7527DB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 Representation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3591B-208F-7F10-8621-77C8DA818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594073"/>
            <a:ext cx="8825659" cy="34163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Little finger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Little finger used to move the next slide.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 show once the little finger it can move one 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slide.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Continuously showing the little finger it goes 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backward without any pause.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F93C55-BE90-A766-009F-FAC0BC20C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461" y="2290713"/>
            <a:ext cx="4521841" cy="43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5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F5C35-50E3-0A67-5B05-22454BF87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Faced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A44E2-D7FB-1C10-F338-EB24BD69A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Removal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3D240E-7EB9-A276-8684-6B5AB4540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4917440" y="2518767"/>
            <a:ext cx="5984240" cy="36906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4AE24D-39BE-3336-6EC2-80F3138043C6}"/>
              </a:ext>
            </a:extLst>
          </p:cNvPr>
          <p:cNvSpPr txBox="1"/>
          <p:nvPr/>
        </p:nvSpPr>
        <p:spPr>
          <a:xfrm>
            <a:off x="4917440" y="6245844"/>
            <a:ext cx="59842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://stackoverflow.com/questions/43159056/hand-gesture-in-opencv-python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-sa/3.0/"/>
              </a:rPr>
              <a:t>CC BY-SA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343260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14443-B944-AB6D-86FE-E4EB10D70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Faced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C3324-BA5E-6F3B-6BF5-6A80B64B8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Lighting Conditions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F46895-366D-BA12-EAAD-1DB30ED02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4561840" y="2450115"/>
            <a:ext cx="6299200" cy="419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53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D2C32-149A-BE17-C967-EB37074D7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781472"/>
            <a:ext cx="8761413" cy="706964"/>
          </a:xfrm>
        </p:spPr>
        <p:txBody>
          <a:bodyPr/>
          <a:lstStyle/>
          <a:p>
            <a:r>
              <a:rPr lang="en-US" dirty="0"/>
              <a:t>Future Scopes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D553D-9D7C-6EDE-73E4-1ED59B0F7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editing mechanism by using Gestures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gesture recognition for accessing internet applications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more number of gestures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Achieving more accuracy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 the recognition capability for various lighting conditions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85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57C7F-3BC2-2CCA-F3E5-5BFE19273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 Gestures based applications</a:t>
            </a:r>
            <a:br>
              <a:rPr lang="en-US" dirty="0"/>
            </a:br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22A2D-8EF6-BB84-65D0-413EDDB63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Translation of gestures to commands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natural interface for 3D design applications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Useful for disabled and deaf people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language analysis , translation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language teaching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multimodality to enable communication between disabled people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60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FD2E7-D081-43C8-4182-469FEF814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BBC67-A441-D8E0-341C-F21A2FAE4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1.What is Gesture ?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2.What is hand gesture recognition?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3.Task accomplished?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4.Hand symbol representation?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5.Challenges Faced?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6.Future Scope?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7.Hand Gesture based applications?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77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6DB49-E6A4-E111-32EE-50D7B9AB9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gesture 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904AC-CF53-06F9-A8B0-405A8D21F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 Verbal communication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Gives message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gesture is a movement that you make with a part id your body, especially your hands , to express emotion or information.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Motion of body that contains information.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60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4B1F9-17AC-3FCD-D0F9-68A9DDAA5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hand gesture recognition 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6EB45-D1CC-6BA7-E09E-C293FEE8E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gesture are a kind of  body language in which the position and shape of the center of the palm and the fingers communicate specific information.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Gesture is made up of both static and dynamic hand movements.   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hand gestures are made up of series of hand movements. Dynamic hand gestures rely on the movements of the hands to transfer the meaning.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 hand gesture are based only on the shape of the hand. Static hand gestures rely on the shape of the hand gesture to convey the message.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99317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BEBC6-664B-533F-3A06-1FC781B2C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framework about hand gesture recognition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17B8E9-2657-2B24-90B9-E5CEBEC00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89" y="2535718"/>
            <a:ext cx="10348822" cy="3311623"/>
          </a:xfrm>
        </p:spPr>
      </p:pic>
    </p:spTree>
    <p:extLst>
      <p:ext uri="{BB962C8B-B14F-4D97-AF65-F5344CB8AC3E}">
        <p14:creationId xmlns:p14="http://schemas.microsoft.com/office/powerpoint/2010/main" val="17489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86B49-DE39-3BB3-C7B4-397441F72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accomplished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D49D5-A3C2-9221-CAC2-20007809E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Recognized various gestures and applied them as input to computer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Converted gestures into commands and perform related task in real-time.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Deployed on single precision sampling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Trained the system for identification of gestures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13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53DC0-C5AA-5ACE-ADC1-7ABE86928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 Representation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0BD9A-93C4-DF52-7FCF-AB79773F9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0368" y="2716620"/>
            <a:ext cx="8825659" cy="393398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 Finger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 finger used to mark or draw or 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underline any Specific text or paragraph.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BAA0BB-D858-CA5D-D9BE-5721DDE36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101" y="2407876"/>
            <a:ext cx="4554613" cy="424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94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1D0C4-4830-FA75-6949-9FC90DF08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 Representation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FCB04-0D31-40AD-2A25-C7C5E2F7F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830" y="2612927"/>
            <a:ext cx="8825659" cy="34163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 finger and Middle finger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used to move the pointer to anywhere in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Screen and mark it with index finger.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F13731-4B25-89A7-9943-76B4CB44A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982" y="2282989"/>
            <a:ext cx="42545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3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8A2D9-67AF-C814-C086-DA24ECF74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 Representation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1997F-848E-3EF7-118C-720880D17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 , middle and ring finger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fingers is used to erase the content 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that we Written on the screen.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closing the three fingers we can erase 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the Content.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7C6529-E063-6BFE-0821-442790B6B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872" y="2301577"/>
            <a:ext cx="4936515" cy="436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78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152</TotalTime>
  <Words>471</Words>
  <Application>Microsoft Office PowerPoint</Application>
  <PresentationFormat>Widescreen</PresentationFormat>
  <Paragraphs>77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SimSun-ExtB</vt:lpstr>
      <vt:lpstr>Arial</vt:lpstr>
      <vt:lpstr>Century Gothic</vt:lpstr>
      <vt:lpstr>Times New Roman</vt:lpstr>
      <vt:lpstr>Wingdings</vt:lpstr>
      <vt:lpstr>Wingdings 3</vt:lpstr>
      <vt:lpstr>Ion Boardroom</vt:lpstr>
      <vt:lpstr>HAND GESTURE PRESENTATION USING   OpenCV </vt:lpstr>
      <vt:lpstr>Table of contents</vt:lpstr>
      <vt:lpstr>What is gesture ?</vt:lpstr>
      <vt:lpstr>What is hand gesture recognition ?</vt:lpstr>
      <vt:lpstr>General framework about hand gesture recognition</vt:lpstr>
      <vt:lpstr>Task accomplished</vt:lpstr>
      <vt:lpstr>Symbol Representation</vt:lpstr>
      <vt:lpstr>Symbol Representation</vt:lpstr>
      <vt:lpstr>Symbol Representation</vt:lpstr>
      <vt:lpstr>Symbol Representation</vt:lpstr>
      <vt:lpstr>Symbol Representation</vt:lpstr>
      <vt:lpstr>Challenges Faced</vt:lpstr>
      <vt:lpstr>Challenges Faced</vt:lpstr>
      <vt:lpstr>Future Scopes</vt:lpstr>
      <vt:lpstr>Hand Gestures based applications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 GESTURE USING  OpenCV</dc:title>
  <dc:creator>shakthi kumaran v</dc:creator>
  <cp:lastModifiedBy>Hariprasath</cp:lastModifiedBy>
  <cp:revision>2</cp:revision>
  <dcterms:created xsi:type="dcterms:W3CDTF">2022-11-10T08:17:04Z</dcterms:created>
  <dcterms:modified xsi:type="dcterms:W3CDTF">2022-11-16T10:29:05Z</dcterms:modified>
</cp:coreProperties>
</file>